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06-Jul-17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water logging in dhaka h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  <a14:imgEffect>
                      <a14:sharpenSoften amount="-58000"/>
                    </a14:imgEffect>
                    <a14:imgEffect>
                      <a14:brightnessContrast bright="-19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5" b="10319"/>
          <a:stretch/>
        </p:blipFill>
        <p:spPr bwMode="auto">
          <a:xfrm>
            <a:off x="953860" y="0"/>
            <a:ext cx="11238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21399" y="1412466"/>
            <a:ext cx="6103061" cy="1508105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Ubuntu" panose="020B0504030602030204" pitchFamily="34" charset="0"/>
              </a:rPr>
              <a:t>Water Logging Solution</a:t>
            </a:r>
          </a:p>
          <a:p>
            <a:pPr algn="r"/>
            <a:r>
              <a:rPr lang="en-US" sz="2000" dirty="0" smtClean="0"/>
              <a:t>smarter </a:t>
            </a:r>
            <a:r>
              <a:rPr lang="en-US" sz="2000" dirty="0"/>
              <a:t>pipeline designing</a:t>
            </a:r>
          </a:p>
          <a:p>
            <a:pPr algn="ctr"/>
            <a:endParaRPr lang="en-US" sz="3600" dirty="0"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2323" y="3046273"/>
            <a:ext cx="46445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entury" panose="02040604050505020304" pitchFamily="18" charset="0"/>
              </a:rPr>
              <a:t>Mitrasree Deb Mitra </a:t>
            </a:r>
          </a:p>
          <a:p>
            <a:pPr algn="ctr"/>
            <a:r>
              <a:rPr lang="en-US" sz="1400" dirty="0" smtClean="0">
                <a:latin typeface="Century" panose="02040604050505020304" pitchFamily="18" charset="0"/>
              </a:rPr>
              <a:t>( Department of CSE </a:t>
            </a:r>
            <a:r>
              <a:rPr lang="en-US" sz="1400" dirty="0" smtClean="0">
                <a:latin typeface="Century" panose="02040604050505020304" pitchFamily="18" charset="0"/>
              </a:rPr>
              <a:t>, BUET </a:t>
            </a:r>
            <a:r>
              <a:rPr lang="en-US" sz="1400" dirty="0" smtClean="0">
                <a:latin typeface="Century" panose="02040604050505020304" pitchFamily="18" charset="0"/>
              </a:rPr>
              <a:t>)</a:t>
            </a:r>
          </a:p>
          <a:p>
            <a:pPr algn="ctr"/>
            <a:endParaRPr lang="en-US" sz="1400" dirty="0" smtClean="0">
              <a:latin typeface="Century" panose="02040604050505020304" pitchFamily="18" charset="0"/>
            </a:endParaRPr>
          </a:p>
          <a:p>
            <a:pPr algn="ctr"/>
            <a:r>
              <a:rPr lang="en-US" sz="1400" dirty="0" smtClean="0">
                <a:latin typeface="Century" panose="02040604050505020304" pitchFamily="18" charset="0"/>
              </a:rPr>
              <a:t>Dipto Barua</a:t>
            </a:r>
          </a:p>
          <a:p>
            <a:pPr algn="ctr"/>
            <a:r>
              <a:rPr lang="en-US" sz="1400" dirty="0" smtClean="0">
                <a:latin typeface="Century" panose="02040604050505020304" pitchFamily="18" charset="0"/>
              </a:rPr>
              <a:t> ( Department of CSE, BUET )</a:t>
            </a:r>
            <a:endParaRPr lang="en-US" sz="1400" dirty="0">
              <a:latin typeface="Century" panose="020406040505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8857" y="1175657"/>
            <a:ext cx="5878286" cy="1567543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0"/>
            <a:ext cx="1046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4600" y="656589"/>
            <a:ext cx="4727490" cy="41564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Image result for convex hull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656590"/>
            <a:ext cx="4187825" cy="41878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1184095" y="5451064"/>
            <a:ext cx="4702531" cy="584775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Ubuntu" panose="020B0504030602030204" pitchFamily="34" charset="0"/>
              </a:rPr>
              <a:t>Applying convex hull algorithm to find boundary of a certain area.</a:t>
            </a:r>
            <a:endParaRPr lang="en-US" sz="1600" dirty="0">
              <a:latin typeface="Ubuntu" panose="020B0504030602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4096" y="5269244"/>
            <a:ext cx="4702531" cy="948417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8309" y="5451064"/>
            <a:ext cx="4702531" cy="584775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Ubuntu" panose="020B0504030602030204" pitchFamily="34" charset="0"/>
              </a:rPr>
              <a:t>Applying max-flow algorithm on convex hull generated areas for max flow</a:t>
            </a:r>
            <a:endParaRPr lang="en-US" sz="1600" dirty="0">
              <a:latin typeface="Ubuntu" panose="020B0504030602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78310" y="5269244"/>
            <a:ext cx="4702531" cy="948417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35736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4565"/>
          <a:stretch/>
        </p:blipFill>
        <p:spPr>
          <a:xfrm>
            <a:off x="3795712" y="1004887"/>
            <a:ext cx="6281738" cy="53863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3062" y="0"/>
            <a:ext cx="6103061" cy="1200329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Ubuntu" panose="020B0504030602030204" pitchFamily="34" charset="0"/>
              </a:rPr>
              <a:t>Complaints List</a:t>
            </a:r>
            <a:endParaRPr lang="en-US" sz="2000" dirty="0"/>
          </a:p>
          <a:p>
            <a:pPr algn="ctr"/>
            <a:endParaRPr lang="en-US" sz="36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55" b="19401"/>
          <a:stretch/>
        </p:blipFill>
        <p:spPr bwMode="auto">
          <a:xfrm>
            <a:off x="1069975" y="2457449"/>
            <a:ext cx="10248900" cy="1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5557" y="472349"/>
            <a:ext cx="4360382" cy="461665"/>
          </a:xfrm>
          <a:prstGeom prst="rect">
            <a:avLst/>
          </a:prstGeom>
          <a:noFill/>
          <a:ln w="6350">
            <a:noFill/>
          </a:ln>
          <a:effectLst>
            <a:outerShdw blurRad="149987" dist="250190" dir="8460000" algn="ctr">
              <a:schemeClr val="bg1">
                <a:alpha val="28000"/>
              </a:scheme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Existing</a:t>
            </a:r>
            <a:r>
              <a:rPr lang="en-US" sz="2400" dirty="0" smtClean="0"/>
              <a:t> </a:t>
            </a:r>
            <a:r>
              <a:rPr lang="en-US" sz="2000" dirty="0" smtClean="0"/>
              <a:t>system</a:t>
            </a:r>
            <a:r>
              <a:rPr lang="en-US" sz="2400" dirty="0" smtClean="0"/>
              <a:t> </a:t>
            </a:r>
            <a:r>
              <a:rPr lang="en-US" sz="2000" dirty="0" smtClean="0"/>
              <a:t>problems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20025" y="1451610"/>
            <a:ext cx="100514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Old Drainage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  Based on the road networks in the city.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Ever-changing face of Dhaka’s roadway leading to more unutilized , over-used and mostly ill-used drainage.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Lack of dynamism of the drainage system for coping with the ever-growing population.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Both the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peoples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governments lack of care for the existing drainage system leading to deteriorated and misused drains.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Accommodation for more and more people leading to more households yet less drainage.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Clogging of trash and other junks inside the drainage system.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Damages from the rains and flooding in the monsoon season . More trash and unwanted objects getting piled up inside the main drains.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55196" y="472349"/>
            <a:ext cx="3381103" cy="576943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9680" y="104311"/>
            <a:ext cx="2095500" cy="400110"/>
          </a:xfrm>
          <a:prstGeom prst="rect">
            <a:avLst/>
          </a:prstGeom>
          <a:noFill/>
          <a:ln w="95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Fax" panose="02060602050505020204" pitchFamily="18" charset="0"/>
              </a:rPr>
              <a:t>Our</a:t>
            </a:r>
            <a:r>
              <a:rPr lang="en-US" dirty="0" smtClean="0"/>
              <a:t> </a:t>
            </a:r>
            <a:r>
              <a:rPr lang="en-US" sz="2000" dirty="0" smtClean="0">
                <a:latin typeface="Lucida Fax" panose="02060602050505020204" pitchFamily="18" charset="0"/>
              </a:rPr>
              <a:t>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604010" y="742950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Collecting data from the users of the application . Data such as 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Calculating total volume of the water body inside a particular area.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Observing data from the water logged areas and predicting their change over the course of several years.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 a new drainage system that can cope with other predicted changes for a long time. A design capable of providing suggestions for change in the road networks, also get rid of maximum amount of water from the city.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Smartly connecting the existing and predicted water logged areas and designing pipeline connections among them so that maximum amount of water can be extracted and least amount of resources used.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Match our results and cross-reference with the existing road and drainage system of the city providing best fit such that it ensures less execution problems and resource loss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 highly endangered areas from  the complaint lists and provide sufficient help in those areas.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3125" y="1120140"/>
            <a:ext cx="6240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Water level ( Custom or option based )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Exact position ( Latitude and longitude )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Duration of logging in that position ( Optional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91644" y="94272"/>
            <a:ext cx="2231572" cy="485503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66134" y="6107548"/>
            <a:ext cx="5619751" cy="6155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 	Convex hull for area generation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		Ford Fulkerson for maximum flow calculation</a:t>
            </a:r>
          </a:p>
        </p:txBody>
      </p:sp>
    </p:spTree>
    <p:extLst>
      <p:ext uri="{BB962C8B-B14F-4D97-AF65-F5344CB8AC3E}">
        <p14:creationId xmlns:p14="http://schemas.microsoft.com/office/powerpoint/2010/main" val="11510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4669" y="2441166"/>
            <a:ext cx="6103061" cy="1508105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Ubuntu" panose="020B0504030602030204" pitchFamily="34" charset="0"/>
              </a:rPr>
              <a:t>Mobile Interface</a:t>
            </a:r>
          </a:p>
          <a:p>
            <a:pPr algn="r"/>
            <a:r>
              <a:rPr lang="en-US" sz="2000" dirty="0"/>
              <a:t>c</a:t>
            </a:r>
            <a:r>
              <a:rPr lang="en-US" sz="2000" dirty="0" smtClean="0"/>
              <a:t>ollecting user data</a:t>
            </a:r>
            <a:endParaRPr lang="en-US" sz="2000" dirty="0"/>
          </a:p>
          <a:p>
            <a:pPr algn="ctr"/>
            <a:endParaRPr lang="en-US" sz="3600" dirty="0">
              <a:latin typeface="Ubuntu" panose="020B0504030602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29957" y="2204357"/>
            <a:ext cx="5878286" cy="1567543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5420" y="360466"/>
            <a:ext cx="2095500" cy="369332"/>
          </a:xfrm>
          <a:prstGeom prst="rect">
            <a:avLst/>
          </a:prstGeom>
          <a:noFill/>
          <a:ln w="95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Fax" panose="02060602050505020204" pitchFamily="18" charset="0"/>
              </a:rPr>
              <a:t>Mobile Interface</a:t>
            </a:r>
            <a:endParaRPr lang="en-US" sz="2000" dirty="0" smtClean="0">
              <a:latin typeface="Lucida Fax" panose="0206060205050502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197384" y="302381"/>
            <a:ext cx="2231572" cy="485503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63"/>
            <a:ext cx="3862217" cy="686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19" y="-1"/>
            <a:ext cx="3859802" cy="6861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2" y="-8163"/>
            <a:ext cx="3862217" cy="6866164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3418906" y="5457825"/>
            <a:ext cx="983391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7700224" y="5457825"/>
            <a:ext cx="983391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43" y="0"/>
            <a:ext cx="3847357" cy="68397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17" y="-20846"/>
            <a:ext cx="3859083" cy="6860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01308" y="4965700"/>
            <a:ext cx="983391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707013" y="4965700"/>
            <a:ext cx="983391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7569" y="2450691"/>
            <a:ext cx="6103061" cy="1508105"/>
          </a:xfrm>
          <a:prstGeom prst="rect">
            <a:avLst/>
          </a:prstGeom>
          <a:noFill/>
          <a:ln w="12700">
            <a:noFill/>
            <a:prstDash val="sys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Ubuntu" panose="020B0504030602030204" pitchFamily="34" charset="0"/>
              </a:rPr>
              <a:t>Desktop software Interface</a:t>
            </a:r>
          </a:p>
          <a:p>
            <a:pPr algn="r"/>
            <a:r>
              <a:rPr lang="en-US" sz="2000" dirty="0" smtClean="0"/>
              <a:t>Designing pipelines</a:t>
            </a:r>
            <a:endParaRPr lang="en-US" sz="2000" dirty="0"/>
          </a:p>
          <a:p>
            <a:pPr algn="ctr"/>
            <a:endParaRPr lang="en-US" sz="3600" dirty="0">
              <a:latin typeface="Ubuntu" panose="020B0504030602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24251" y="2261508"/>
            <a:ext cx="6667500" cy="1538968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dist="50800" dir="3420000" algn="ctr" rotWithShape="0">
              <a:schemeClr val="bg2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0"/>
            <a:ext cx="11097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0"/>
            <a:ext cx="11235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233</TotalTime>
  <Words>367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</vt:lpstr>
      <vt:lpstr>Lucida Fax</vt:lpstr>
      <vt:lpstr>MS Shell Dlg 2</vt:lpstr>
      <vt:lpstr>Ubuntu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dipto dipps</dc:creator>
  <cp:lastModifiedBy>dipto dipps</cp:lastModifiedBy>
  <cp:revision>98</cp:revision>
  <dcterms:created xsi:type="dcterms:W3CDTF">2017-07-05T13:06:26Z</dcterms:created>
  <dcterms:modified xsi:type="dcterms:W3CDTF">2017-07-06T12:50:12Z</dcterms:modified>
</cp:coreProperties>
</file>